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aleway"/>
      <p:regular r:id="rId18"/>
      <p:bold r:id="rId19"/>
      <p:italic r:id="rId20"/>
      <p:boldItalic r:id="rId21"/>
    </p:embeddedFont>
    <p:embeddedFont>
      <p:font typeface="La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italic.fntdata"/><Relationship Id="rId22" Type="http://schemas.openxmlformats.org/officeDocument/2006/relationships/font" Target="fonts/Lato-regular.fntdata"/><Relationship Id="rId21" Type="http://schemas.openxmlformats.org/officeDocument/2006/relationships/font" Target="fonts/Raleway-boldItalic.fntdata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aleway-bold.fntdata"/><Relationship Id="rId18" Type="http://schemas.openxmlformats.org/officeDocument/2006/relationships/font" Target="fonts/Ralewa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dfcf0a16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8dfcf0a16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4ff820165d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4ff820165d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4ff820165d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4ff820165d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ff820165d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4ff820165d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4ff820165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4ff820165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ff820165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4ff820165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50074e58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50074e58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ff820165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4ff820165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ff820165d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4ff820165d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4ff820165d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4ff820165d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4ff820165d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4ff820165d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Owa32jtjQ8bO_O8kzjYTwGiNb7aXyja_/view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hBNjBOegRSSZplS8acNZAqAq7k_fso6u/view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://drive.google.com/file/d/103pM178BhZwVJwr89i9MKYPtKRjibbEH/view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625" y="204940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 STATION PROJECT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26832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CESAR JUNG-HARADA X EMERGING ISLANDS</a:t>
            </a:r>
            <a:endParaRPr b="1" sz="26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SHOTS TREATMENT</a:t>
            </a:r>
            <a:endParaRPr/>
          </a:p>
        </p:txBody>
      </p:sp>
      <p:sp>
        <p:nvSpPr>
          <p:cNvPr id="167" name="Google Shape;167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DOCU - STYLE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MOSTLY HANDHELD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SEMI ON THE SPOT / AMBUSH INTERVIEWS DURING EVENTS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60FPS FOR SLO-MO OPTION FOR ACTIVITIES ETC.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type="title"/>
          </p:nvPr>
        </p:nvSpPr>
        <p:spPr>
          <a:xfrm>
            <a:off x="727650" y="11939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40"/>
              <a:t>LOOK AND FEEL</a:t>
            </a:r>
            <a:endParaRPr sz="1140"/>
          </a:p>
        </p:txBody>
      </p:sp>
      <p:pic>
        <p:nvPicPr>
          <p:cNvPr id="173" name="Google Shape;173;p23" title="PEG_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6425" y="1769400"/>
            <a:ext cx="4146133" cy="31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>
            <p:ph type="title"/>
          </p:nvPr>
        </p:nvSpPr>
        <p:spPr>
          <a:xfrm>
            <a:off x="727650" y="11939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40"/>
              <a:t>SIMILAR WORK IN LU</a:t>
            </a:r>
            <a:endParaRPr sz="1140"/>
          </a:p>
        </p:txBody>
      </p:sp>
      <p:pic>
        <p:nvPicPr>
          <p:cNvPr id="179" name="Google Shape;179;p24" title="2023_5_10 MAY WEEK_2 ELUNION x ISLANDER x LAPICT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881500"/>
            <a:ext cx="4146133" cy="31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 title="2023_7_27 JULY WEEK_4 BAGULIN TRIP_3.mp4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108" y="1881500"/>
            <a:ext cx="4146133" cy="31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ctrTitle"/>
          </p:nvPr>
        </p:nvSpPr>
        <p:spPr>
          <a:xfrm>
            <a:off x="727950" y="2409725"/>
            <a:ext cx="7688100" cy="8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ANJODC TREATMENT</a:t>
            </a:r>
            <a:endParaRPr/>
          </a:p>
        </p:txBody>
      </p:sp>
      <p:sp>
        <p:nvSpPr>
          <p:cNvPr id="93" name="Google Shape;93;p14"/>
          <p:cNvSpPr txBox="1"/>
          <p:nvPr>
            <p:ph idx="1" type="subTitle"/>
          </p:nvPr>
        </p:nvSpPr>
        <p:spPr>
          <a:xfrm>
            <a:off x="727952" y="2546525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STRUCTION AND FLOW</a:t>
            </a:r>
            <a:endParaRPr/>
          </a:p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INTRO : LA UNION TEXTURE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VISION OF THE INTERNATIONAL OCEAN STATION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ACTIVITIES / WORKSHOP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PROCESS OF BUILDING THE STATION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CALL TO ACTION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END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: LU TEXTURE</a:t>
            </a:r>
            <a:endParaRPr/>
          </a:p>
        </p:txBody>
      </p:sp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729450" y="2078875"/>
            <a:ext cx="3513000" cy="14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establish La Union with its cultural elements (beach, surf, community)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establish la union as an ideal place for Ocean Station Project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6"/>
          <p:cNvSpPr txBox="1"/>
          <p:nvPr/>
        </p:nvSpPr>
        <p:spPr>
          <a:xfrm>
            <a:off x="811025" y="3438250"/>
            <a:ext cx="32373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729450" y="3375025"/>
            <a:ext cx="3513000" cy="14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SUBJECTS</a:t>
            </a:r>
            <a:endParaRPr sz="11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Union, beach, community, activities like surfing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153" y="3375021"/>
            <a:ext cx="2778400" cy="1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5750" y="2361888"/>
            <a:ext cx="2778402" cy="15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9656" y="1162977"/>
            <a:ext cx="2785267" cy="157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VISION: INTERNATIONAL OCEAN STATION</a:t>
            </a:r>
            <a:endParaRPr/>
          </a:p>
        </p:txBody>
      </p:sp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729450" y="2078875"/>
            <a:ext cx="3513000" cy="14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establish La Union with its cultural elements (beach, surf, community)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establish la union as an ideal place for Ocean Station Project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811025" y="3438250"/>
            <a:ext cx="32373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729450" y="3375025"/>
            <a:ext cx="3513000" cy="14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SUBJECTS</a:t>
            </a:r>
            <a:endParaRPr sz="11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Union, beach, community, activities like surfing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 b="0" l="9494" r="0" t="0"/>
          <a:stretch/>
        </p:blipFill>
        <p:spPr>
          <a:xfrm>
            <a:off x="5103875" y="1987400"/>
            <a:ext cx="1915433" cy="13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b="8206" l="0" r="0" t="0"/>
          <a:stretch/>
        </p:blipFill>
        <p:spPr>
          <a:xfrm>
            <a:off x="5942400" y="3186051"/>
            <a:ext cx="2114473" cy="145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ACTIVITIES / WORKSHOP</a:t>
            </a:r>
            <a:endParaRPr/>
          </a:p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729450" y="2078875"/>
            <a:ext cx="3513000" cy="14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highlight the important activities that will be done thru out the week /  workshop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Planning, brainstorming, various parts of the building days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8"/>
          <p:cNvSpPr txBox="1"/>
          <p:nvPr>
            <p:ph idx="1" type="body"/>
          </p:nvPr>
        </p:nvSpPr>
        <p:spPr>
          <a:xfrm>
            <a:off x="729450" y="3375025"/>
            <a:ext cx="3513000" cy="14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SUBJECTS</a:t>
            </a:r>
            <a:endParaRPr sz="11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scheduled activities, work day, clean up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participating the events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425" y="947278"/>
            <a:ext cx="2564002" cy="162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125" y="2039300"/>
            <a:ext cx="2849844" cy="18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0525" y="3302950"/>
            <a:ext cx="2563998" cy="168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 OF BUILDING THE STATION</a:t>
            </a:r>
            <a:endParaRPr/>
          </a:p>
        </p:txBody>
      </p:sp>
      <p:sp>
        <p:nvSpPr>
          <p:cNvPr id="136" name="Google Shape;136;p19"/>
          <p:cNvSpPr txBox="1"/>
          <p:nvPr>
            <p:ph idx="1" type="body"/>
          </p:nvPr>
        </p:nvSpPr>
        <p:spPr>
          <a:xfrm>
            <a:off x="729450" y="2078875"/>
            <a:ext cx="3513000" cy="14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establish the process ; collaboration w Cesar.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Cesar / participants talk about the process of each activity / event.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establish the people that are involved in the project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9"/>
          <p:cNvSpPr txBox="1"/>
          <p:nvPr>
            <p:ph idx="1" type="body"/>
          </p:nvPr>
        </p:nvSpPr>
        <p:spPr>
          <a:xfrm>
            <a:off x="729450" y="3375025"/>
            <a:ext cx="3513000" cy="14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SUBJECTS</a:t>
            </a:r>
            <a:endParaRPr sz="11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working together, materials, </a:t>
            </a:r>
            <a:endParaRPr sz="1100"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1376" y="3493675"/>
            <a:ext cx="2765450" cy="154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177" y="1997897"/>
            <a:ext cx="2446095" cy="137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2550" y="2786397"/>
            <a:ext cx="1993874" cy="129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CALL TO ACTION / LAUNCH</a:t>
            </a:r>
            <a:endParaRPr/>
          </a:p>
        </p:txBody>
      </p:sp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729450" y="2078875"/>
            <a:ext cx="35130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INTENT</a:t>
            </a:r>
            <a:endParaRPr sz="11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Cesar / participants talk about the importance of this activities for us to take care of our place / Ocean (something he can talk about on a sunset).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***Character from Curma / participants talks about the importance of this project for Curma and other local orgs.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this project will benefit the community and LU in the long run.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0"/>
          <p:cNvSpPr txBox="1"/>
          <p:nvPr>
            <p:ph idx="1" type="body"/>
          </p:nvPr>
        </p:nvSpPr>
        <p:spPr>
          <a:xfrm>
            <a:off x="729450" y="3375025"/>
            <a:ext cx="3513000" cy="14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SUBJECTS</a:t>
            </a:r>
            <a:endParaRPr sz="11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Cesar final message, launch day, celebration with the community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2176" y="1609401"/>
            <a:ext cx="3261225" cy="12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650" y="3426813"/>
            <a:ext cx="2778402" cy="15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3925" y="2666324"/>
            <a:ext cx="2919526" cy="114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</a:t>
            </a:r>
            <a:endParaRPr/>
          </a:p>
        </p:txBody>
      </p:sp>
      <p:sp>
        <p:nvSpPr>
          <p:cNvPr id="156" name="Google Shape;156;p21"/>
          <p:cNvSpPr txBox="1"/>
          <p:nvPr>
            <p:ph idx="1" type="body"/>
          </p:nvPr>
        </p:nvSpPr>
        <p:spPr>
          <a:xfrm>
            <a:off x="729450" y="2078875"/>
            <a:ext cx="3513000" cy="16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INTENT</a:t>
            </a:r>
            <a:endParaRPr sz="11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highlight all the activities to provide an uplifting and inspiring feel towards the end of the video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1"/>
          <p:cNvSpPr txBox="1"/>
          <p:nvPr>
            <p:ph idx="1" type="body"/>
          </p:nvPr>
        </p:nvSpPr>
        <p:spPr>
          <a:xfrm>
            <a:off x="729450" y="3375025"/>
            <a:ext cx="3513000" cy="14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SUBJECTS</a:t>
            </a:r>
            <a:endParaRPr sz="11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Montage of all activities that were shot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working together  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2075" y="1681475"/>
            <a:ext cx="2695501" cy="17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7" y="3040675"/>
            <a:ext cx="2524517" cy="168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3575" y="3917550"/>
            <a:ext cx="2570250" cy="109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89" y="909853"/>
            <a:ext cx="2741762" cy="152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